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19477"/>
            <a:ext cx="10076571" cy="694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797152"/>
            <a:ext cx="7272808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6600" b="1" dirty="0" smtClean="0">
                <a:solidFill>
                  <a:srgbClr val="FF0000"/>
                </a:solidFill>
              </a:rPr>
              <a:t>«Сказка по ФГОС»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390"/>
            <a:ext cx="7920880" cy="6827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7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670"/>
            <a:ext cx="8352928" cy="626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2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16" y="117713"/>
            <a:ext cx="669674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764704"/>
            <a:ext cx="2376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Стандарт утверждает основные </a:t>
            </a:r>
            <a:r>
              <a:rPr lang="ru-RU" sz="900" dirty="0" smtClean="0"/>
              <a:t>принципы:</a:t>
            </a:r>
          </a:p>
          <a:p>
            <a:r>
              <a:rPr lang="ru-RU" sz="900" dirty="0" smtClean="0"/>
              <a:t>- поддержки разнообразия детства;</a:t>
            </a:r>
          </a:p>
          <a:p>
            <a:r>
              <a:rPr lang="ru-RU" sz="900" dirty="0" smtClean="0"/>
              <a:t>- сохранения </a:t>
            </a:r>
            <a:r>
              <a:rPr lang="ru-RU" sz="900" dirty="0"/>
              <a:t>уникальности и </a:t>
            </a:r>
            <a:r>
              <a:rPr lang="ru-RU" sz="900" dirty="0" err="1"/>
              <a:t>самоценности</a:t>
            </a:r>
            <a:r>
              <a:rPr lang="ru-RU" sz="900" dirty="0"/>
              <a:t> дошкольного детства как важного этапа в общем развитии человека;</a:t>
            </a:r>
          </a:p>
          <a:p>
            <a:r>
              <a:rPr lang="ru-RU" sz="900" dirty="0" smtClean="0"/>
              <a:t>- полноценного </a:t>
            </a:r>
            <a:r>
              <a:rPr lang="ru-RU" sz="900" dirty="0"/>
              <a:t>проживания ребёнком всех этапов дошкольного детства, амплификации (обогащения) детского развития;</a:t>
            </a:r>
          </a:p>
          <a:p>
            <a:r>
              <a:rPr lang="ru-RU" sz="900" dirty="0" smtClean="0"/>
              <a:t>- создания </a:t>
            </a:r>
            <a:r>
              <a:rPr lang="ru-RU" sz="900" dirty="0"/>
              <a:t>благоприятной социальной ситуации развития каждого ребёнка в соответствии с его возрастными и индивидуальными особенностями и склонностями;</a:t>
            </a:r>
          </a:p>
          <a:p>
            <a:r>
              <a:rPr lang="ru-RU" sz="900" dirty="0" smtClean="0"/>
              <a:t>- содействия </a:t>
            </a:r>
            <a:r>
              <a:rPr lang="ru-RU" sz="900" dirty="0"/>
              <a:t>и сотрудничества детей и взрослых в процессе развития детей и их взаимодействия с людьми, культурой и окружающим миром;</a:t>
            </a:r>
          </a:p>
          <a:p>
            <a:r>
              <a:rPr lang="ru-RU" sz="900" dirty="0" smtClean="0"/>
              <a:t>- приобщения </a:t>
            </a:r>
            <a:r>
              <a:rPr lang="ru-RU" sz="900" dirty="0"/>
              <a:t>детей к социокультурным нормам, традициям семьи, общества и государства;</a:t>
            </a:r>
          </a:p>
          <a:p>
            <a:r>
              <a:rPr lang="ru-RU" sz="900" dirty="0" smtClean="0"/>
              <a:t>- формирования </a:t>
            </a:r>
            <a:r>
              <a:rPr lang="ru-RU" sz="900" dirty="0"/>
              <a:t>познавательных интересов и познавательных действий ребёнка через его включение в различные виды деятельности;</a:t>
            </a:r>
          </a:p>
          <a:p>
            <a:r>
              <a:rPr lang="ru-RU" sz="900" dirty="0" smtClean="0"/>
              <a:t>- учёта </a:t>
            </a:r>
            <a:r>
              <a:rPr lang="ru-RU" sz="900" dirty="0"/>
              <a:t>этнокультурной и социальной ситуации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0930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9" y="63271"/>
            <a:ext cx="7272808" cy="681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5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404664"/>
            <a:ext cx="9001000" cy="633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3" y="2264269"/>
            <a:ext cx="294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Социально-коммуникативное развитие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«</a:t>
            </a:r>
            <a:r>
              <a:rPr lang="ru-RU" sz="1400" b="1" dirty="0"/>
              <a:t>Овощи сажаем –заботимся об урожае».</a:t>
            </a:r>
          </a:p>
          <a:p>
            <a:r>
              <a:rPr lang="ru-RU" sz="1400" b="1" dirty="0"/>
              <a:t>-Экскурсия в магазин «Овощи»</a:t>
            </a:r>
          </a:p>
          <a:p>
            <a:r>
              <a:rPr lang="ru-RU" sz="1400" b="1" dirty="0"/>
              <a:t>-Экскурсия в теплицу</a:t>
            </a:r>
          </a:p>
          <a:p>
            <a:r>
              <a:rPr lang="ru-RU" sz="1400" b="1" dirty="0"/>
              <a:t>-Составление рассказов из опыта «Труд овощеводов»</a:t>
            </a:r>
          </a:p>
          <a:p>
            <a:r>
              <a:rPr lang="ru-RU" sz="1400" b="1" dirty="0"/>
              <a:t>-Сюжетно-ролевые игры «Магазин овощей» , «На даче», «Овощеводы»</a:t>
            </a:r>
          </a:p>
          <a:p>
            <a:r>
              <a:rPr lang="ru-RU" sz="1400" b="1" dirty="0"/>
              <a:t>-Игры -драматизации по сказкам «Репка», «Пых» , «Вершки и корешки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264269"/>
            <a:ext cx="33843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-</a:t>
            </a:r>
            <a:r>
              <a:rPr lang="ru-RU" sz="1400" b="1" dirty="0"/>
              <a:t>Беседы «Чем опасны немытые овощи» , « Когда овощи могут навредить, а когда могут помочь »</a:t>
            </a:r>
          </a:p>
          <a:p>
            <a:r>
              <a:rPr lang="ru-RU" sz="1400" b="1" dirty="0"/>
              <a:t>-Вечер загадок «Помощники огородника»</a:t>
            </a:r>
          </a:p>
          <a:p>
            <a:r>
              <a:rPr lang="ru-RU" sz="1400" b="1" dirty="0"/>
              <a:t>-Развлечение «Огородная безопасность</a:t>
            </a:r>
          </a:p>
          <a:p>
            <a:r>
              <a:rPr lang="ru-RU" sz="1400" b="1" dirty="0"/>
              <a:t>-Рассказывание сказки «Петушок и бобовое зёрнышко» с последующим обсуждением опасной ситуации</a:t>
            </a:r>
          </a:p>
          <a:p>
            <a:r>
              <a:rPr lang="ru-RU" sz="1400" b="1" dirty="0"/>
              <a:t>-Трудовая деятельность «Чудо-огород», «Мы сажаем семена»…</a:t>
            </a:r>
          </a:p>
          <a:p>
            <a:r>
              <a:rPr lang="ru-RU" sz="1400" b="1" dirty="0"/>
              <a:t>-Приготовление блюд из овощей « Салат весенний –всем на загляденье»…</a:t>
            </a:r>
          </a:p>
        </p:txBody>
      </p:sp>
    </p:spTree>
    <p:extLst>
      <p:ext uri="{BB962C8B-B14F-4D97-AF65-F5344CB8AC3E}">
        <p14:creationId xmlns:p14="http://schemas.microsoft.com/office/powerpoint/2010/main" val="1473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834" y="-171400"/>
            <a:ext cx="9581383" cy="69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85293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«Овощи сажаем –заботимся об урожае».</a:t>
            </a:r>
          </a:p>
          <a:p>
            <a:r>
              <a:rPr lang="ru-RU" sz="1200" b="1" dirty="0"/>
              <a:t>-Проект «Овощи путешественники»</a:t>
            </a:r>
          </a:p>
          <a:p>
            <a:r>
              <a:rPr lang="ru-RU" sz="1200" b="1" dirty="0"/>
              <a:t>-Интегрированные занятия « Как без нашей помощи не родятся овощи» , «Путешествие в прошлое огорода», «Овощи считаем- в магазин играем»</a:t>
            </a:r>
          </a:p>
          <a:p>
            <a:r>
              <a:rPr lang="ru-RU" sz="1200" b="1" dirty="0"/>
              <a:t>-Дидактическая игра «Угадай на вкус»</a:t>
            </a:r>
          </a:p>
          <a:p>
            <a:r>
              <a:rPr lang="ru-RU" sz="1200" b="1" dirty="0"/>
              <a:t>-Посадка лука и наблюдение за ростом</a:t>
            </a:r>
          </a:p>
          <a:p>
            <a:r>
              <a:rPr lang="ru-RU" sz="1200" b="1" dirty="0"/>
              <a:t>-Дидактические игры «Вершки и корешки» , «Варим борщ» , «Во саду </a:t>
            </a:r>
            <a:r>
              <a:rPr lang="ru-RU" sz="1200" b="1" dirty="0" err="1"/>
              <a:t>ли,в</a:t>
            </a:r>
            <a:r>
              <a:rPr lang="ru-RU" sz="1200" b="1" dirty="0"/>
              <a:t> огороде», «Кто скорее соберёт», «Что сажают в огороде», «Чудесный мешочек»</a:t>
            </a:r>
          </a:p>
          <a:p>
            <a:r>
              <a:rPr lang="ru-RU" sz="1200" b="1" dirty="0"/>
              <a:t>-Дидактическая игра «Овощи в конверте» (семена овощей ,зелени)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3195" y="256490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</a:p>
        </p:txBody>
      </p:sp>
    </p:spTree>
    <p:extLst>
      <p:ext uri="{BB962C8B-B14F-4D97-AF65-F5344CB8AC3E}">
        <p14:creationId xmlns:p14="http://schemas.microsoft.com/office/powerpoint/2010/main" val="24092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60312"/>
            <a:ext cx="9581383" cy="690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6369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Речевое развитие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2168" y="2348880"/>
            <a:ext cx="34563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«Овощи сажаем –заботимся об урожае».</a:t>
            </a:r>
          </a:p>
          <a:p>
            <a:r>
              <a:rPr lang="ru-RU" sz="1200" b="1" dirty="0"/>
              <a:t> </a:t>
            </a:r>
          </a:p>
          <a:p>
            <a:r>
              <a:rPr lang="ru-RU" sz="1200" b="1" dirty="0"/>
              <a:t>-Беседы «Нет трудов -нет плодов»</a:t>
            </a:r>
          </a:p>
          <a:p>
            <a:r>
              <a:rPr lang="ru-RU" sz="1200" b="1" dirty="0"/>
              <a:t>-Пальчиковые игры «В огород пойдём», «Капуста», «Хозяйка однажды с базара пришла»</a:t>
            </a:r>
          </a:p>
          <a:p>
            <a:r>
              <a:rPr lang="ru-RU" sz="1200" b="1" dirty="0"/>
              <a:t>-Речевая игра «У бабушки на грядке выросли загадки»</a:t>
            </a:r>
          </a:p>
          <a:p>
            <a:r>
              <a:rPr lang="ru-RU" sz="1200" b="1" dirty="0"/>
              <a:t>-Составление рассказов из опыта «Как готовили винегрет», «Наш урожай»</a:t>
            </a:r>
          </a:p>
          <a:p>
            <a:r>
              <a:rPr lang="ru-RU" sz="1200" b="1" dirty="0"/>
              <a:t>-Пересказ сказок «Пых», «Репка» по ролям</a:t>
            </a:r>
          </a:p>
          <a:p>
            <a:r>
              <a:rPr lang="ru-RU" sz="1200" b="1" dirty="0"/>
              <a:t>-Разучивание пословиц ,поговорок ,скороговорок ,стихов ,загадок про овощи</a:t>
            </a:r>
          </a:p>
          <a:p>
            <a:r>
              <a:rPr lang="ru-RU" sz="1200" b="1" dirty="0"/>
              <a:t>-Книжная выставка «Почитайте-ка ребятки , что растёт на нашей грядке»</a:t>
            </a:r>
          </a:p>
          <a:p>
            <a:r>
              <a:rPr lang="ru-RU" sz="1200" b="1" dirty="0"/>
              <a:t>-Составление иллюстрированной и литературной копилки «Есть у нас огород…»</a:t>
            </a:r>
          </a:p>
          <a:p>
            <a:r>
              <a:rPr lang="ru-RU" sz="1200" b="1" dirty="0"/>
              <a:t>-Чтение Х.-К Андерсена «Принцесса на горошине»,</a:t>
            </a:r>
            <a:r>
              <a:rPr lang="ru-RU" sz="1200" b="1" dirty="0" err="1"/>
              <a:t>Ю.Тувим</a:t>
            </a:r>
            <a:r>
              <a:rPr lang="ru-RU" sz="1200" b="1" dirty="0"/>
              <a:t> «Овощи»</a:t>
            </a:r>
          </a:p>
          <a:p>
            <a:r>
              <a:rPr lang="ru-RU" sz="1200" b="1" dirty="0"/>
              <a:t>-Литературная викторина «В гости к </a:t>
            </a:r>
            <a:r>
              <a:rPr lang="ru-RU" sz="1200" b="1" dirty="0" err="1"/>
              <a:t>Чиполлино</a:t>
            </a:r>
            <a:r>
              <a:rPr lang="ru-RU" sz="1200" b="1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87458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49832"/>
            <a:ext cx="9489779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622066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Художественно-эстетическое развитие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2348880"/>
            <a:ext cx="3384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«Овощи сажаем –заботимся об урожае».</a:t>
            </a:r>
          </a:p>
          <a:p>
            <a:r>
              <a:rPr lang="ru-RU" sz="1200" b="1" dirty="0"/>
              <a:t>-Лепка «Заходите в гости к нам -витамины я вам дам»</a:t>
            </a:r>
          </a:p>
          <a:p>
            <a:r>
              <a:rPr lang="ru-RU" sz="1200" b="1" dirty="0"/>
              <a:t>-Рисование «Лук- от семи недуг»</a:t>
            </a:r>
          </a:p>
          <a:p>
            <a:r>
              <a:rPr lang="ru-RU" sz="1200" b="1" dirty="0"/>
              <a:t>-Аппликация «Овощи на грядке»</a:t>
            </a:r>
          </a:p>
          <a:p>
            <a:r>
              <a:rPr lang="ru-RU" sz="1200" b="1" dirty="0"/>
              <a:t>-«Забавные овощи»-поделки из </a:t>
            </a:r>
            <a:r>
              <a:rPr lang="ru-RU" sz="1200" b="1" dirty="0" err="1"/>
              <a:t>разнофактурного</a:t>
            </a:r>
            <a:r>
              <a:rPr lang="ru-RU" sz="1200" b="1" dirty="0"/>
              <a:t> материала для сюжетных игр</a:t>
            </a:r>
          </a:p>
          <a:p>
            <a:r>
              <a:rPr lang="ru-RU" sz="1200" b="1" dirty="0"/>
              <a:t>-Мини –музей «Огородная сказка»</a:t>
            </a:r>
          </a:p>
          <a:p>
            <a:r>
              <a:rPr lang="ru-RU" sz="1200" b="1" dirty="0"/>
              <a:t>-Выставка на полочке красоты «Посмотрите- ка ,какие натюрморты овощные»</a:t>
            </a:r>
          </a:p>
          <a:p>
            <a:r>
              <a:rPr lang="ru-RU" sz="1200" b="1" dirty="0"/>
              <a:t>-Кукольный театр «Таблетки растут на ветке ,таблетки растут на грядке»</a:t>
            </a:r>
          </a:p>
          <a:p>
            <a:r>
              <a:rPr lang="ru-RU" sz="1200" b="1" dirty="0"/>
              <a:t>-Развлечение «У ребят полно хлопот –все сажают огород»</a:t>
            </a:r>
          </a:p>
          <a:p>
            <a:r>
              <a:rPr lang="ru-RU" sz="1200" b="1" dirty="0"/>
              <a:t>-Интегрированное занятие «Вот какой ,горошек мой»</a:t>
            </a:r>
          </a:p>
          <a:p>
            <a:r>
              <a:rPr lang="ru-RU" sz="1200" b="1" dirty="0"/>
              <a:t>-Разучивание песен ,танцев , хороводов и народных игр связанных с посадочными работами. </a:t>
            </a:r>
          </a:p>
        </p:txBody>
      </p:sp>
    </p:spTree>
    <p:extLst>
      <p:ext uri="{BB962C8B-B14F-4D97-AF65-F5344CB8AC3E}">
        <p14:creationId xmlns:p14="http://schemas.microsoft.com/office/powerpoint/2010/main" val="3382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322" y="-2434"/>
            <a:ext cx="9592818" cy="67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916832"/>
            <a:ext cx="28364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Физическое развитие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«</a:t>
            </a:r>
            <a:r>
              <a:rPr lang="ru-RU" sz="1400" b="1" dirty="0"/>
              <a:t>Овощи сажаем –заботимся об урожае».</a:t>
            </a:r>
          </a:p>
          <a:p>
            <a:r>
              <a:rPr lang="ru-RU" sz="1400" b="1" dirty="0"/>
              <a:t>-Утренняя гимнастика «Огород сажаем –здоровье получаем»</a:t>
            </a:r>
          </a:p>
          <a:p>
            <a:r>
              <a:rPr lang="ru-RU" sz="1400" b="1" dirty="0"/>
              <a:t>-Ритмическая разминка «Танец весёлых огородников»</a:t>
            </a:r>
          </a:p>
          <a:p>
            <a:r>
              <a:rPr lang="ru-RU" sz="1400" b="1" dirty="0"/>
              <a:t>-Физкультурный досуг «Рано солнышко встаёт , в огород ребят зовёт!»</a:t>
            </a:r>
          </a:p>
          <a:p>
            <a:r>
              <a:rPr lang="ru-RU" sz="1400" b="1" dirty="0"/>
              <a:t>-Подвижные игры «Чучело», «Сортируем овощи», « Огурчик»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7815" y="2132856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-</a:t>
            </a:r>
            <a:r>
              <a:rPr lang="ru-RU" sz="1400" b="1" dirty="0" err="1"/>
              <a:t>Физминутки</a:t>
            </a:r>
            <a:r>
              <a:rPr lang="ru-RU" sz="1400" b="1" dirty="0"/>
              <a:t> «Огород у нас в порядке» , «Грабли в руки взяли ,грядки причесали»</a:t>
            </a:r>
          </a:p>
          <a:p>
            <a:r>
              <a:rPr lang="ru-RU" sz="1400" b="1" dirty="0"/>
              <a:t>-Проект «Витамины на нашем окне»</a:t>
            </a:r>
          </a:p>
          <a:p>
            <a:r>
              <a:rPr lang="ru-RU" sz="1400" b="1" dirty="0"/>
              <a:t>-Беседы «Ешьте больше овощей –будете здоровы!», «Лук ,чеснок –здоровья залог», «Витаминная семейка»</a:t>
            </a:r>
          </a:p>
          <a:p>
            <a:r>
              <a:rPr lang="ru-RU" sz="1400" b="1" dirty="0"/>
              <a:t>-Развлечение «Путешествие в страну полезных продуктов»</a:t>
            </a:r>
          </a:p>
          <a:p>
            <a:r>
              <a:rPr lang="ru-RU" sz="1400" b="1" dirty="0"/>
              <a:t>-Досуг «Витаминный калейдоскоп»</a:t>
            </a:r>
          </a:p>
          <a:p>
            <a:r>
              <a:rPr lang="ru-RU" sz="1400" b="1" dirty="0"/>
              <a:t>-Дидактическая игра «Пирамида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17911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667"/>
            <a:ext cx="8136904" cy="649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748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6</cp:revision>
  <dcterms:created xsi:type="dcterms:W3CDTF">2015-11-17T10:53:24Z</dcterms:created>
  <dcterms:modified xsi:type="dcterms:W3CDTF">2015-11-17T11:33:29Z</dcterms:modified>
</cp:coreProperties>
</file>